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58" r:id="rId4"/>
    <p:sldId id="261" r:id="rId5"/>
    <p:sldId id="260" r:id="rId6"/>
    <p:sldId id="262" r:id="rId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テーマ スタイル 2 - アクセント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109728"/>
              </p:ext>
            </p:extLst>
          </p:nvPr>
        </p:nvGraphicFramePr>
        <p:xfrm>
          <a:off x="395614" y="741871"/>
          <a:ext cx="9114772" cy="5814203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33408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3822168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1911084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1274056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1274056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</a:tblGrid>
              <a:tr h="283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項目１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項目３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項目４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911943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773339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64368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604095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782717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8853421"/>
                  </a:ext>
                </a:extLst>
              </a:tr>
              <a:tr h="39505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  <a:tr h="39505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113409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38D49D-5B15-4E7A-BA25-08120903E30D}"/>
              </a:ext>
            </a:extLst>
          </p:cNvPr>
          <p:cNvSpPr txBox="1"/>
          <p:nvPr/>
        </p:nvSpPr>
        <p:spPr>
          <a:xfrm>
            <a:off x="986142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59C6B60-5382-40BE-9C6A-BB1EF92E4F3E}"/>
              </a:ext>
            </a:extLst>
          </p:cNvPr>
          <p:cNvCxnSpPr>
            <a:cxnSpLocks/>
          </p:cNvCxnSpPr>
          <p:nvPr/>
        </p:nvCxnSpPr>
        <p:spPr>
          <a:xfrm>
            <a:off x="408796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40DB91-4568-4A0B-9A7C-89B4DDEA233C}"/>
              </a:ext>
            </a:extLst>
          </p:cNvPr>
          <p:cNvSpPr txBox="1"/>
          <p:nvPr/>
        </p:nvSpPr>
        <p:spPr>
          <a:xfrm>
            <a:off x="2030633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B2836EE-BED5-4871-B090-4194C27829CF}"/>
              </a:ext>
            </a:extLst>
          </p:cNvPr>
          <p:cNvSpPr txBox="1"/>
          <p:nvPr/>
        </p:nvSpPr>
        <p:spPr>
          <a:xfrm>
            <a:off x="6046476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131CF373-3AE4-4DA6-9A4C-9A7A83C989B2}"/>
              </a:ext>
            </a:extLst>
          </p:cNvPr>
          <p:cNvCxnSpPr>
            <a:cxnSpLocks/>
          </p:cNvCxnSpPr>
          <p:nvPr/>
        </p:nvCxnSpPr>
        <p:spPr>
          <a:xfrm>
            <a:off x="608497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BBFCD42-25A3-48D3-BFDD-5BAA9BF8723E}"/>
              </a:ext>
            </a:extLst>
          </p:cNvPr>
          <p:cNvSpPr txBox="1"/>
          <p:nvPr/>
        </p:nvSpPr>
        <p:spPr>
          <a:xfrm>
            <a:off x="7832144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928DED47-1D17-4D1F-830F-9595E06FFC5F}"/>
              </a:ext>
            </a:extLst>
          </p:cNvPr>
          <p:cNvCxnSpPr>
            <a:cxnSpLocks/>
          </p:cNvCxnSpPr>
          <p:nvPr/>
        </p:nvCxnSpPr>
        <p:spPr>
          <a:xfrm>
            <a:off x="788789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3321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5160024"/>
              </p:ext>
            </p:extLst>
          </p:nvPr>
        </p:nvGraphicFramePr>
        <p:xfrm>
          <a:off x="395614" y="741871"/>
          <a:ext cx="9114772" cy="5814203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33408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852057697"/>
                    </a:ext>
                  </a:extLst>
                </a:gridCol>
              </a:tblGrid>
              <a:tr h="283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38D49D-5B15-4E7A-BA25-08120903E30D}"/>
              </a:ext>
            </a:extLst>
          </p:cNvPr>
          <p:cNvSpPr txBox="1"/>
          <p:nvPr/>
        </p:nvSpPr>
        <p:spPr>
          <a:xfrm>
            <a:off x="986142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59C6B60-5382-40BE-9C6A-BB1EF92E4F3E}"/>
              </a:ext>
            </a:extLst>
          </p:cNvPr>
          <p:cNvCxnSpPr>
            <a:cxnSpLocks/>
          </p:cNvCxnSpPr>
          <p:nvPr/>
        </p:nvCxnSpPr>
        <p:spPr>
          <a:xfrm>
            <a:off x="408796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40DB91-4568-4A0B-9A7C-89B4DDEA233C}"/>
              </a:ext>
            </a:extLst>
          </p:cNvPr>
          <p:cNvSpPr txBox="1"/>
          <p:nvPr/>
        </p:nvSpPr>
        <p:spPr>
          <a:xfrm>
            <a:off x="2030633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E411356-4FD6-4BA8-9E9E-C6C929BF7C8F}"/>
              </a:ext>
            </a:extLst>
          </p:cNvPr>
          <p:cNvSpPr txBox="1"/>
          <p:nvPr/>
        </p:nvSpPr>
        <p:spPr>
          <a:xfrm>
            <a:off x="6046476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34F1E868-263E-41F0-9919-998CDD070FD4}"/>
              </a:ext>
            </a:extLst>
          </p:cNvPr>
          <p:cNvCxnSpPr>
            <a:cxnSpLocks/>
          </p:cNvCxnSpPr>
          <p:nvPr/>
        </p:nvCxnSpPr>
        <p:spPr>
          <a:xfrm>
            <a:off x="608497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09CD46D-8886-466C-BC3F-609874D06F67}"/>
              </a:ext>
            </a:extLst>
          </p:cNvPr>
          <p:cNvSpPr txBox="1"/>
          <p:nvPr/>
        </p:nvSpPr>
        <p:spPr>
          <a:xfrm>
            <a:off x="7832144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17DCA753-2139-4EC9-A471-14D7302A73F1}"/>
              </a:ext>
            </a:extLst>
          </p:cNvPr>
          <p:cNvCxnSpPr>
            <a:cxnSpLocks/>
          </p:cNvCxnSpPr>
          <p:nvPr/>
        </p:nvCxnSpPr>
        <p:spPr>
          <a:xfrm>
            <a:off x="788789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569209"/>
              </p:ext>
            </p:extLst>
          </p:nvPr>
        </p:nvGraphicFramePr>
        <p:xfrm>
          <a:off x="380391" y="741871"/>
          <a:ext cx="9145217" cy="5814203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56542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54607863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072233345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04519848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743462419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531249817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536114231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233565668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721431863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26794504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3082486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599879267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4179259600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828068367"/>
                    </a:ext>
                  </a:extLst>
                </a:gridCol>
              </a:tblGrid>
              <a:tr h="28344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（土）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79010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（日）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38D49D-5B15-4E7A-BA25-08120903E30D}"/>
              </a:ext>
            </a:extLst>
          </p:cNvPr>
          <p:cNvSpPr txBox="1"/>
          <p:nvPr/>
        </p:nvSpPr>
        <p:spPr>
          <a:xfrm>
            <a:off x="986142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59C6B60-5382-40BE-9C6A-BB1EF92E4F3E}"/>
              </a:ext>
            </a:extLst>
          </p:cNvPr>
          <p:cNvCxnSpPr>
            <a:cxnSpLocks/>
          </p:cNvCxnSpPr>
          <p:nvPr/>
        </p:nvCxnSpPr>
        <p:spPr>
          <a:xfrm>
            <a:off x="408796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40DB91-4568-4A0B-9A7C-89B4DDEA233C}"/>
              </a:ext>
            </a:extLst>
          </p:cNvPr>
          <p:cNvSpPr txBox="1"/>
          <p:nvPr/>
        </p:nvSpPr>
        <p:spPr>
          <a:xfrm>
            <a:off x="2030633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82C9763-E995-41E5-9F14-11FB7F19A144}"/>
              </a:ext>
            </a:extLst>
          </p:cNvPr>
          <p:cNvSpPr txBox="1"/>
          <p:nvPr/>
        </p:nvSpPr>
        <p:spPr>
          <a:xfrm>
            <a:off x="6046476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D269268-D1C5-4F2C-BD6A-74A97A97E318}"/>
              </a:ext>
            </a:extLst>
          </p:cNvPr>
          <p:cNvCxnSpPr>
            <a:cxnSpLocks/>
          </p:cNvCxnSpPr>
          <p:nvPr/>
        </p:nvCxnSpPr>
        <p:spPr>
          <a:xfrm>
            <a:off x="608497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04FBDF-7BD2-4DF6-B107-223F6F603E69}"/>
              </a:ext>
            </a:extLst>
          </p:cNvPr>
          <p:cNvSpPr txBox="1"/>
          <p:nvPr/>
        </p:nvSpPr>
        <p:spPr>
          <a:xfrm>
            <a:off x="7832144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B6945207-E850-42A9-ACBA-CF2797159C3F}"/>
              </a:ext>
            </a:extLst>
          </p:cNvPr>
          <p:cNvCxnSpPr>
            <a:cxnSpLocks/>
          </p:cNvCxnSpPr>
          <p:nvPr/>
        </p:nvCxnSpPr>
        <p:spPr>
          <a:xfrm>
            <a:off x="788789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359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152233"/>
              </p:ext>
            </p:extLst>
          </p:nvPr>
        </p:nvGraphicFramePr>
        <p:xfrm>
          <a:off x="395614" y="741872"/>
          <a:ext cx="9114772" cy="5824941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33408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3822168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1911084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1274056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1274056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</a:tblGrid>
              <a:tr h="2555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項目１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項目３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項目４</a:t>
                      </a:r>
                      <a:endParaRPr kumimoji="1" lang="en-US" altLang="ja-JP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458877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4588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911943"/>
                  </a:ext>
                </a:extLst>
              </a:tr>
              <a:tr h="45887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4588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6773339"/>
                  </a:ext>
                </a:extLst>
              </a:tr>
              <a:tr h="45887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4588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364368"/>
                  </a:ext>
                </a:extLst>
              </a:tr>
              <a:tr h="45887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4588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9604095"/>
                  </a:ext>
                </a:extLst>
              </a:tr>
              <a:tr h="458877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45887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9782717"/>
                  </a:ext>
                </a:extLst>
              </a:tr>
              <a:tr h="490329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日（土）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490329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日（日）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38D49D-5B15-4E7A-BA25-08120903E30D}"/>
              </a:ext>
            </a:extLst>
          </p:cNvPr>
          <p:cNvSpPr txBox="1"/>
          <p:nvPr/>
        </p:nvSpPr>
        <p:spPr>
          <a:xfrm>
            <a:off x="986142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59C6B60-5382-40BE-9C6A-BB1EF92E4F3E}"/>
              </a:ext>
            </a:extLst>
          </p:cNvPr>
          <p:cNvCxnSpPr>
            <a:cxnSpLocks/>
          </p:cNvCxnSpPr>
          <p:nvPr/>
        </p:nvCxnSpPr>
        <p:spPr>
          <a:xfrm>
            <a:off x="408796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40DB91-4568-4A0B-9A7C-89B4DDEA233C}"/>
              </a:ext>
            </a:extLst>
          </p:cNvPr>
          <p:cNvSpPr txBox="1"/>
          <p:nvPr/>
        </p:nvSpPr>
        <p:spPr>
          <a:xfrm>
            <a:off x="2030633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D216011-59AB-4D2B-8169-60BB8B83BF9C}"/>
              </a:ext>
            </a:extLst>
          </p:cNvPr>
          <p:cNvSpPr txBox="1"/>
          <p:nvPr/>
        </p:nvSpPr>
        <p:spPr>
          <a:xfrm>
            <a:off x="6046476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291530DD-035A-4017-93B6-036138A3CFA1}"/>
              </a:ext>
            </a:extLst>
          </p:cNvPr>
          <p:cNvCxnSpPr>
            <a:cxnSpLocks/>
          </p:cNvCxnSpPr>
          <p:nvPr/>
        </p:nvCxnSpPr>
        <p:spPr>
          <a:xfrm>
            <a:off x="608497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553415D-DF51-491C-85D5-5225A60AE79A}"/>
              </a:ext>
            </a:extLst>
          </p:cNvPr>
          <p:cNvSpPr txBox="1"/>
          <p:nvPr/>
        </p:nvSpPr>
        <p:spPr>
          <a:xfrm>
            <a:off x="7832144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0418BC12-CC0E-4E10-BAEB-860A22081EFB}"/>
              </a:ext>
            </a:extLst>
          </p:cNvPr>
          <p:cNvCxnSpPr>
            <a:cxnSpLocks/>
          </p:cNvCxnSpPr>
          <p:nvPr/>
        </p:nvCxnSpPr>
        <p:spPr>
          <a:xfrm>
            <a:off x="788789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1541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580925"/>
              </p:ext>
            </p:extLst>
          </p:nvPr>
        </p:nvGraphicFramePr>
        <p:xfrm>
          <a:off x="395614" y="741874"/>
          <a:ext cx="9114772" cy="5822897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33408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637028">
                  <a:extLst>
                    <a:ext uri="{9D8B030D-6E8A-4147-A177-3AD203B41FA5}">
                      <a16:colId xmlns:a16="http://schemas.microsoft.com/office/drawing/2014/main" val="852057697"/>
                    </a:ext>
                  </a:extLst>
                </a:gridCol>
              </a:tblGrid>
              <a:tr h="24724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21:00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93366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9336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9336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9336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93366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4529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日（土）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452921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日（日）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38D49D-5B15-4E7A-BA25-08120903E30D}"/>
              </a:ext>
            </a:extLst>
          </p:cNvPr>
          <p:cNvSpPr txBox="1"/>
          <p:nvPr/>
        </p:nvSpPr>
        <p:spPr>
          <a:xfrm>
            <a:off x="986142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59C6B60-5382-40BE-9C6A-BB1EF92E4F3E}"/>
              </a:ext>
            </a:extLst>
          </p:cNvPr>
          <p:cNvCxnSpPr>
            <a:cxnSpLocks/>
          </p:cNvCxnSpPr>
          <p:nvPr/>
        </p:nvCxnSpPr>
        <p:spPr>
          <a:xfrm>
            <a:off x="408796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40DB91-4568-4A0B-9A7C-89B4DDEA233C}"/>
              </a:ext>
            </a:extLst>
          </p:cNvPr>
          <p:cNvSpPr txBox="1"/>
          <p:nvPr/>
        </p:nvSpPr>
        <p:spPr>
          <a:xfrm>
            <a:off x="2030633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BF3D4E-79FB-4D61-9FFE-8AE668002FD2}"/>
              </a:ext>
            </a:extLst>
          </p:cNvPr>
          <p:cNvSpPr txBox="1"/>
          <p:nvPr/>
        </p:nvSpPr>
        <p:spPr>
          <a:xfrm>
            <a:off x="6046476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64F27AB5-6590-4E26-8425-F73F1DCB6EBB}"/>
              </a:ext>
            </a:extLst>
          </p:cNvPr>
          <p:cNvCxnSpPr>
            <a:cxnSpLocks/>
          </p:cNvCxnSpPr>
          <p:nvPr/>
        </p:nvCxnSpPr>
        <p:spPr>
          <a:xfrm>
            <a:off x="608497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71D5D75-EA6E-4F8B-BAB6-1811342D696A}"/>
              </a:ext>
            </a:extLst>
          </p:cNvPr>
          <p:cNvSpPr txBox="1"/>
          <p:nvPr/>
        </p:nvSpPr>
        <p:spPr>
          <a:xfrm>
            <a:off x="7832144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D3B7729-BED2-482E-88F9-B8A007094A3D}"/>
              </a:ext>
            </a:extLst>
          </p:cNvPr>
          <p:cNvCxnSpPr>
            <a:cxnSpLocks/>
          </p:cNvCxnSpPr>
          <p:nvPr/>
        </p:nvCxnSpPr>
        <p:spPr>
          <a:xfrm>
            <a:off x="788789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23412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95F29DD4-4ACA-4D91-9204-77FCC7AEEA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3068985"/>
              </p:ext>
            </p:extLst>
          </p:nvPr>
        </p:nvGraphicFramePr>
        <p:xfrm>
          <a:off x="380391" y="741872"/>
          <a:ext cx="9145217" cy="5850479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856542">
                  <a:extLst>
                    <a:ext uri="{9D8B030D-6E8A-4147-A177-3AD203B41FA5}">
                      <a16:colId xmlns:a16="http://schemas.microsoft.com/office/drawing/2014/main" val="3847453226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77220596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54607863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86716401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072233345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035582331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04519848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4027539846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743462419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394423649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531249817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249515745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536114231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21679991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233565668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532097453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721431863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52608632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226794504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41289797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30824864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1588015436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599879267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372606082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4179259600"/>
                    </a:ext>
                  </a:extLst>
                </a:gridCol>
                <a:gridCol w="331547">
                  <a:extLst>
                    <a:ext uri="{9D8B030D-6E8A-4147-A177-3AD203B41FA5}">
                      <a16:colId xmlns:a16="http://schemas.microsoft.com/office/drawing/2014/main" val="828068367"/>
                    </a:ext>
                  </a:extLst>
                </a:gridCol>
              </a:tblGrid>
              <a:tr h="25525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kumimoji="1" lang="ja-JP" altLang="en-US" sz="8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01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02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03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04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05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06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07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08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09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16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17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18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19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20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21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22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23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800" b="0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24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072087"/>
                  </a:ext>
                </a:extLst>
              </a:tr>
              <a:tr h="9230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　　　　</a:t>
                      </a:r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900" b="1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kumimoji="1" lang="ja-JP" altLang="en-US" sz="1200" b="1" dirty="0">
                          <a:solidFill>
                            <a:schemeClr val="tx1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（月）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077109"/>
                  </a:ext>
                </a:extLst>
              </a:tr>
              <a:tr h="923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（火）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122665"/>
                  </a:ext>
                </a:extLst>
              </a:tr>
              <a:tr h="923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（水）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555655"/>
                  </a:ext>
                </a:extLst>
              </a:tr>
              <a:tr h="923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（木）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246655"/>
                  </a:ext>
                </a:extLst>
              </a:tr>
              <a:tr h="92305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　　　　　</a:t>
                      </a: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</a:t>
                      </a:r>
                      <a:endParaRPr kumimoji="1" lang="en-US" altLang="ja-JP" sz="9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（金）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2321728"/>
                  </a:ext>
                </a:extLst>
              </a:tr>
              <a:tr h="489973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日（土）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74904"/>
                  </a:ext>
                </a:extLst>
              </a:tr>
              <a:tr h="489973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日（日）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00" dirty="0">
                        <a:solidFill>
                          <a:schemeClr val="tx1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009720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238D49D-5B15-4E7A-BA25-08120903E30D}"/>
              </a:ext>
            </a:extLst>
          </p:cNvPr>
          <p:cNvSpPr txBox="1"/>
          <p:nvPr/>
        </p:nvSpPr>
        <p:spPr>
          <a:xfrm>
            <a:off x="986142" y="292344"/>
            <a:ext cx="9541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月　　　　 週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559C6B60-5382-40BE-9C6A-BB1EF92E4F3E}"/>
              </a:ext>
            </a:extLst>
          </p:cNvPr>
          <p:cNvCxnSpPr>
            <a:cxnSpLocks/>
          </p:cNvCxnSpPr>
          <p:nvPr/>
        </p:nvCxnSpPr>
        <p:spPr>
          <a:xfrm>
            <a:off x="408796" y="569343"/>
            <a:ext cx="153145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40DB91-4568-4A0B-9A7C-89B4DDEA233C}"/>
              </a:ext>
            </a:extLst>
          </p:cNvPr>
          <p:cNvSpPr txBox="1"/>
          <p:nvPr/>
        </p:nvSpPr>
        <p:spPr>
          <a:xfrm>
            <a:off x="2030633" y="20703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週間予定表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C33111B-5E28-47C5-99EB-1ADE238FEE5F}"/>
              </a:ext>
            </a:extLst>
          </p:cNvPr>
          <p:cNvSpPr txBox="1"/>
          <p:nvPr/>
        </p:nvSpPr>
        <p:spPr>
          <a:xfrm>
            <a:off x="6046476" y="329886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部署名</a:t>
            </a: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591ADEA8-7182-439B-88BB-68B77865770F}"/>
              </a:ext>
            </a:extLst>
          </p:cNvPr>
          <p:cNvCxnSpPr>
            <a:cxnSpLocks/>
          </p:cNvCxnSpPr>
          <p:nvPr/>
        </p:nvCxnSpPr>
        <p:spPr>
          <a:xfrm>
            <a:off x="608497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17A276F-6633-4990-A1BC-5C057C957509}"/>
              </a:ext>
            </a:extLst>
          </p:cNvPr>
          <p:cNvSpPr txBox="1"/>
          <p:nvPr/>
        </p:nvSpPr>
        <p:spPr>
          <a:xfrm>
            <a:off x="7832144" y="32988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900" dirty="0">
                <a:latin typeface="Meiryo UI" panose="020B0604030504040204" pitchFamily="50" charset="-128"/>
                <a:ea typeface="Meiryo UI" panose="020B0604030504040204" pitchFamily="50" charset="-128"/>
              </a:rPr>
              <a:t>名前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0B34B4F4-856D-4CAB-B50F-1C46AB54565C}"/>
              </a:ext>
            </a:extLst>
          </p:cNvPr>
          <p:cNvCxnSpPr>
            <a:cxnSpLocks/>
          </p:cNvCxnSpPr>
          <p:nvPr/>
        </p:nvCxnSpPr>
        <p:spPr>
          <a:xfrm>
            <a:off x="7887897" y="569343"/>
            <a:ext cx="1635665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891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2070</TotalTime>
  <Words>152</Words>
  <Application>Microsoft Office PowerPoint</Application>
  <PresentationFormat>A4 210 x 297 mm</PresentationFormat>
  <Paragraphs>186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Meiryo UI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pptxa90_一週間スケジュール表</dc:title>
  <dc:subject>pptxa90_一週間スケジュール表</dc:subject>
  <dc:creator>でじけろお</dc:creator>
  <cp:revision>1</cp:revision>
  <dcterms:created xsi:type="dcterms:W3CDTF">2018-05-20T00:31:01Z</dcterms:created>
  <dcterms:modified xsi:type="dcterms:W3CDTF">2019-07-21T13:30:14Z</dcterms:modified>
  <cp:version>1</cp:version>
</cp:coreProperties>
</file>